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7"/>
  </p:notesMasterIdLst>
  <p:sldIdLst>
    <p:sldId id="275" r:id="rId2"/>
    <p:sldId id="276" r:id="rId3"/>
    <p:sldId id="277" r:id="rId4"/>
    <p:sldId id="278" r:id="rId5"/>
    <p:sldId id="27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4F"/>
    <a:srgbClr val="0086AC"/>
    <a:srgbClr val="41140B"/>
    <a:srgbClr val="DAD7C6"/>
    <a:srgbClr val="9E1306"/>
    <a:srgbClr val="C6AEA2"/>
    <a:srgbClr val="9E100E"/>
    <a:srgbClr val="6F2313"/>
    <a:srgbClr val="D0D4B6"/>
    <a:srgbClr val="9BA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00" autoAdjust="0"/>
    <p:restoredTop sz="94660"/>
  </p:normalViewPr>
  <p:slideViewPr>
    <p:cSldViewPr>
      <p:cViewPr varScale="1">
        <p:scale>
          <a:sx n="62" d="100"/>
          <a:sy n="62" d="100"/>
        </p:scale>
        <p:origin x="34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EE5DD-14CE-475A-93C6-84F387FFC5E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Copyright Showeet.com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7A68-B95A-498B-8FA1-D6E958C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4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ocuments\Perso\sho8\Origami\fond1_origam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9512" y="878855"/>
            <a:ext cx="4392488" cy="1470025"/>
          </a:xfrm>
        </p:spPr>
        <p:txBody>
          <a:bodyPr lIns="0" rIns="0" anchor="b">
            <a:normAutofit/>
          </a:bodyPr>
          <a:lstStyle>
            <a:lvl1pPr>
              <a:defRPr sz="3200" b="1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19200" y="2708920"/>
            <a:ext cx="2133600" cy="365125"/>
          </a:xfrm>
        </p:spPr>
        <p:txBody>
          <a:bodyPr/>
          <a:lstStyle>
            <a:lvl1pPr algn="ctr">
              <a:defRPr sz="1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D89EED-4E11-4D7F-9EAA-86CBFAD2334D}" type="datetimeFigureOut">
              <a:rPr lang="fr-FR" smtClean="0"/>
              <a:pPr/>
              <a:t>13/10/2021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79512" y="2528900"/>
            <a:ext cx="4392488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84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ilisateur\Documents\Perso\sho8\Origami\fond2_origam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83968" y="274638"/>
            <a:ext cx="4402832" cy="1143000"/>
          </a:xfrm>
        </p:spPr>
        <p:txBody>
          <a:bodyPr>
            <a:noAutofit/>
          </a:bodyPr>
          <a:lstStyle>
            <a:lvl1pPr algn="r">
              <a:defRPr sz="2800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635896" y="1988840"/>
            <a:ext cx="5050904" cy="4137323"/>
          </a:xfrm>
        </p:spPr>
        <p:txBody>
          <a:bodyPr lIns="0" rIns="0">
            <a:normAutofit/>
          </a:bodyPr>
          <a:lstStyle>
            <a:lvl1pPr algn="r">
              <a:defRPr sz="2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20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2pPr>
            <a:lvl3pPr algn="r">
              <a:defRPr sz="18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3pPr>
            <a:lvl4pPr algn="r"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4pPr>
            <a:lvl5pPr algn="r"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004048" y="6356350"/>
            <a:ext cx="2895600" cy="365125"/>
          </a:xfrm>
        </p:spPr>
        <p:txBody>
          <a:bodyPr/>
          <a:lstStyle/>
          <a:p>
            <a:pPr algn="r"/>
            <a:r>
              <a:rPr lang="en-US" noProof="0" dirty="0"/>
              <a:t>Your footer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>
            <a:lvl1pPr algn="r">
              <a:defRPr/>
            </a:lvl1pPr>
          </a:lstStyle>
          <a:p>
            <a:fld id="{AE199FAC-4B86-4121-B622-50028D35B744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635896" y="6309320"/>
            <a:ext cx="5040560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7812360" y="6356350"/>
            <a:ext cx="375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4555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9EED-4E11-4D7F-9EAA-86CBFAD2334D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9FAC-4B86-4121-B622-50028D35B74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396804" y="5799922"/>
            <a:ext cx="183915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4218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fact-gsgu.ru" TargetMode="External"/><Relationship Id="rId2" Type="http://schemas.openxmlformats.org/officeDocument/2006/relationships/hyperlink" Target="https://kolomnait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-1754" y="332656"/>
            <a:ext cx="5256584" cy="2160240"/>
          </a:xfrm>
        </p:spPr>
        <p:txBody>
          <a:bodyPr>
            <a:normAutofit/>
          </a:bodyPr>
          <a:lstStyle/>
          <a:p>
            <a:r>
              <a:rPr lang="ru-RU" dirty="0"/>
              <a:t>Центр судебных экспертиз</a:t>
            </a:r>
            <a:br>
              <a:rPr lang="ru-RU" dirty="0"/>
            </a:br>
            <a:r>
              <a:rPr lang="ru-RU" dirty="0"/>
              <a:t>«Факт»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723313" y="5157192"/>
            <a:ext cx="1042621" cy="139880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144000" tIns="144000" rIns="144000" bIns="144000" rtlCol="0">
            <a:spAutoFit/>
          </a:bodyPr>
          <a:lstStyle/>
          <a:p>
            <a:pPr algn="ctr"/>
            <a:r>
              <a:rPr lang="en-US" sz="2400" cap="small" dirty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Your</a:t>
            </a:r>
          </a:p>
          <a:p>
            <a:pPr algn="ctr"/>
            <a:r>
              <a:rPr lang="en-US" sz="2400" cap="small" dirty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Logo</a:t>
            </a:r>
          </a:p>
          <a:p>
            <a:pPr algn="ctr"/>
            <a:r>
              <a:rPr lang="en-US" sz="2400" cap="small" dirty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Here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2F54E9-F96D-4609-8DBA-25EAAC665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65313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8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B8CE39-C3C6-494A-9A58-0D3E0580A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dirty="0"/>
              <a:t>Центр судебных экспертиз ГСГУ «ФАКТ» объединяет ведущих ученых государственного социально-гуманитарного университета. Наши специалисты не только имеют высокий теоретический уровень знаний, они неоднократно принимали участие в судебных процессах на территории Российской Федерации.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47A350-66B9-45EF-AE75-F6901463F5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3275856" cy="21839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FB857D-2E96-45A8-8943-6768A1CD7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09538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4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8F9BD8-EB11-4DAD-8E54-58DA5D115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8" y="3411282"/>
            <a:ext cx="3538311" cy="23573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614F3B-74F2-46BC-86A0-77D4092FC7AF}"/>
              </a:ext>
            </a:extLst>
          </p:cNvPr>
          <p:cNvSpPr txBox="1"/>
          <p:nvPr/>
        </p:nvSpPr>
        <p:spPr>
          <a:xfrm>
            <a:off x="4283968" y="2204864"/>
            <a:ext cx="4464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4F"/>
                </a:solidFill>
              </a:rPr>
              <a:t>Наши эксперты – ведущие сотрудники ГСГУ и практики, имеющие многолетний опыт судебно-экспертной деятельности, на высоком уровне проведут экспертизы, дадут консультации и окажут содействие в оценке заключений экспертов по уголовным, гражданским и арбитражным делам.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A2CBD6-869B-489D-A4CB-5F00BC273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8" y="188640"/>
            <a:ext cx="3923928" cy="220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5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0B0EA3-636A-4DF8-A1F0-BB9FCA117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848" y="2492896"/>
            <a:ext cx="5842992" cy="4497363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Экспертиза веществ и материалов</a:t>
            </a:r>
          </a:p>
          <a:p>
            <a:pPr algn="l"/>
            <a:r>
              <a:rPr lang="ru-RU" sz="2800" dirty="0"/>
              <a:t>Почерковедческая экспертиза</a:t>
            </a:r>
          </a:p>
          <a:p>
            <a:pPr algn="l"/>
            <a:r>
              <a:rPr lang="ru-RU" sz="2800" dirty="0"/>
              <a:t>Дактилоскопическая экспертиза</a:t>
            </a:r>
          </a:p>
          <a:p>
            <a:pPr algn="l"/>
            <a:r>
              <a:rPr lang="ru-RU" sz="2800" dirty="0"/>
              <a:t>Судебная компьютерно-техническая экспертиза</a:t>
            </a:r>
          </a:p>
          <a:p>
            <a:pPr algn="l"/>
            <a:r>
              <a:rPr lang="ru-RU" sz="2800" dirty="0"/>
              <a:t>И многие другие виды экспертиз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EC6060-953C-444B-ADC6-A3FB3AE8A2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6632"/>
            <a:ext cx="3826768" cy="21525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96D7C5-050E-4529-B9FA-8567428A1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4" y="4437112"/>
            <a:ext cx="2870076" cy="21525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DCB0FD-96F4-4616-B96E-E431C7F12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9497"/>
            <a:ext cx="2258297" cy="16937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D701C9-638B-44CD-93D8-FB36CFE1AD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9" y="1164739"/>
            <a:ext cx="2076752" cy="27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9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EBFD85B-962E-4612-9AE1-8BA1E27AF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3573016"/>
            <a:ext cx="5050904" cy="4137323"/>
          </a:xfrm>
        </p:spPr>
        <p:txBody>
          <a:bodyPr/>
          <a:lstStyle/>
          <a:p>
            <a:pPr algn="l"/>
            <a:r>
              <a:rPr lang="ru-RU" dirty="0"/>
              <a:t>Наши контакты:</a:t>
            </a:r>
          </a:p>
          <a:p>
            <a:pPr algn="l"/>
            <a:r>
              <a:rPr lang="ru-RU" dirty="0"/>
              <a:t>8  (916) 717-45-07</a:t>
            </a:r>
          </a:p>
          <a:p>
            <a:pPr algn="l"/>
            <a:r>
              <a:rPr lang="ru-RU" dirty="0"/>
              <a:t>8(903) 246-78-26</a:t>
            </a:r>
          </a:p>
          <a:p>
            <a:pPr algn="l"/>
            <a:r>
              <a:rPr lang="ru-RU" dirty="0"/>
              <a:t>Сайт: </a:t>
            </a:r>
            <a:r>
              <a:rPr lang="en-US" dirty="0">
                <a:hlinkClick r:id="rId2"/>
              </a:rPr>
              <a:t>kolomnait.ru</a:t>
            </a:r>
            <a:endParaRPr lang="ru-RU" dirty="0"/>
          </a:p>
          <a:p>
            <a:pPr algn="l"/>
            <a:r>
              <a:rPr lang="en-US" dirty="0"/>
              <a:t>E-mail</a:t>
            </a:r>
            <a:r>
              <a:rPr lang="ru-RU" dirty="0"/>
              <a:t>: </a:t>
            </a:r>
            <a:r>
              <a:rPr lang="en-US" dirty="0">
                <a:hlinkClick r:id="rId3"/>
              </a:rPr>
              <a:t>contact@fact-gsgu.ru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B8B60D-3CBD-4571-9A03-51681DD5C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0" y="620688"/>
            <a:ext cx="3597512" cy="23924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47E61E-3596-4E97-B35D-F555963261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94" y="24434"/>
            <a:ext cx="206084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30573"/>
      </p:ext>
    </p:extLst>
  </p:cSld>
  <p:clrMapOvr>
    <a:masterClrMapping/>
  </p:clrMapOvr>
</p:sld>
</file>

<file path=ppt/theme/theme1.xml><?xml version="1.0" encoding="utf-8"?>
<a:theme xmlns:a="http://schemas.openxmlformats.org/drawingml/2006/main" name="Origami [Showeet.com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5379</TotalTime>
  <Words>123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Origami [Showeet.com]</vt:lpstr>
      <vt:lpstr>Центр судебных экспертиз «Факт»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Old Style</dc:title>
  <dc:creator>showeet.com</dc:creator>
  <cp:lastModifiedBy>артем жданкин</cp:lastModifiedBy>
  <cp:revision>4</cp:revision>
  <dcterms:created xsi:type="dcterms:W3CDTF">2012-01-16T12:17:13Z</dcterms:created>
  <dcterms:modified xsi:type="dcterms:W3CDTF">2021-10-14T08:10:31Z</dcterms:modified>
  <cp:category>Templates</cp:category>
</cp:coreProperties>
</file>