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D2FD-3CD5-45D6-8CFA-5CF57542CB3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8F6D9-4C6E-422A-8B93-2CA95ED52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8F6D9-4C6E-422A-8B93-2CA95ED520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8F6D9-4C6E-422A-8B93-2CA95ED520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8F6D9-4C6E-422A-8B93-2CA95ED5204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8F6D9-4C6E-422A-8B93-2CA95ED5204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183C-2303-48EE-A50D-63B574E57EA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52C7-BFA3-4473-AFE6-18103DD69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183C-2303-48EE-A50D-63B574E57EA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52C7-BFA3-4473-AFE6-18103DD6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2552C7-BFA3-4473-AFE6-18103DD69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183C-2303-48EE-A50D-63B574E57EA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183C-2303-48EE-A50D-63B574E57EA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2552C7-BFA3-4473-AFE6-18103DD69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183C-2303-48EE-A50D-63B574E57EA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52C7-BFA3-4473-AFE6-18103DD69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657183C-2303-48EE-A50D-63B574E57EA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52C7-BFA3-4473-AFE6-18103DD69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183C-2303-48EE-A50D-63B574E57EA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2552C7-BFA3-4473-AFE6-18103DD69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183C-2303-48EE-A50D-63B574E57EA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2552C7-BFA3-4473-AFE6-18103DD6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183C-2303-48EE-A50D-63B574E57EA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2552C7-BFA3-4473-AFE6-18103DD6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52C7-BFA3-4473-AFE6-18103DD69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183C-2303-48EE-A50D-63B574E57EA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2552C7-BFA3-4473-AFE6-18103DD69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657183C-2303-48EE-A50D-63B574E57EA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657183C-2303-48EE-A50D-63B574E57EAD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52C7-BFA3-4473-AFE6-18103DD69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Дискуссионный клуб </a:t>
            </a:r>
          </a:p>
          <a:p>
            <a:r>
              <a:rPr lang="ru-RU" dirty="0" smtClean="0"/>
              <a:t>юридического факультета</a:t>
            </a:r>
          </a:p>
          <a:p>
            <a:endParaRPr lang="ru-RU" dirty="0" smtClean="0"/>
          </a:p>
          <a:p>
            <a:r>
              <a:rPr lang="ru-RU" cap="none" dirty="0" smtClean="0"/>
              <a:t>основан 2021 году</a:t>
            </a:r>
            <a:endParaRPr lang="ru-RU" cap="none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Pro et Contra логотип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5715016"/>
            <a:ext cx="2600316" cy="9432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 smtClean="0"/>
              <a:t>Первое заседание состоялось в апреле 2021 года на тему «Соц.сети: свобода слова или тотальный контроль»</a:t>
            </a:r>
          </a:p>
          <a:p>
            <a:pPr algn="just"/>
            <a:r>
              <a:rPr lang="ru-RU" sz="1800" b="1" dirty="0" smtClean="0"/>
              <a:t>Клуб является площадкой, где каждый может высказать свою точку зрения по наиболее острым проблемам современности.</a:t>
            </a:r>
            <a:endParaRPr lang="ru-RU" sz="18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1385" r="11385"/>
          <a:stretch>
            <a:fillRect/>
          </a:stretch>
        </p:blipFill>
        <p:spPr bwMode="auto">
          <a:xfrm>
            <a:off x="3000374" y="548680"/>
            <a:ext cx="596411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Pro et Contra логотип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5752836"/>
            <a:ext cx="2600316" cy="943252"/>
          </a:xfrm>
          <a:prstGeom prst="rect">
            <a:avLst/>
          </a:prstGeom>
        </p:spPr>
      </p:pic>
      <p:pic>
        <p:nvPicPr>
          <p:cNvPr id="8" name="Рисунок 7" descr="Pro et Contra логотип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5715016"/>
            <a:ext cx="2600316" cy="9432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b="1" dirty="0" smtClean="0"/>
              <a:t>Целями дискуссионного клуба "</a:t>
            </a:r>
            <a:r>
              <a:rPr lang="en-US" sz="1800" b="1" dirty="0" smtClean="0"/>
              <a:t>PRO et CONTRA</a:t>
            </a:r>
            <a:r>
              <a:rPr lang="ru-RU" sz="1800" b="1" dirty="0" smtClean="0"/>
              <a:t>» являются:</a:t>
            </a:r>
          </a:p>
          <a:p>
            <a:r>
              <a:rPr lang="ru-RU" sz="1800" b="1" dirty="0" smtClean="0"/>
              <a:t>- создание открытой студенческой площадки для обсуждения актуальных общественных проблем;</a:t>
            </a:r>
          </a:p>
          <a:p>
            <a:r>
              <a:rPr lang="ru-RU" sz="1800" b="1" dirty="0" smtClean="0"/>
              <a:t>- развитие у студентов ораторских способностей;</a:t>
            </a:r>
          </a:p>
          <a:p>
            <a:r>
              <a:rPr lang="ru-RU" sz="1800" b="1" dirty="0" smtClean="0"/>
              <a:t>- приобретение навыков цивилизованного спора.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Pro et Contra логотип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5715016"/>
            <a:ext cx="2600316" cy="9432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2567880" cy="5483696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Модератор:</a:t>
            </a:r>
            <a:r>
              <a:rPr lang="ru-RU" b="1" dirty="0" smtClean="0"/>
              <a:t> представляет оппонентов, регламентирует процесс, подводит итоги.</a:t>
            </a:r>
          </a:p>
          <a:p>
            <a:r>
              <a:rPr lang="ru-RU" b="1" i="1" dirty="0" smtClean="0"/>
              <a:t>Оппоненты:</a:t>
            </a:r>
            <a:r>
              <a:rPr lang="ru-RU" b="1" dirty="0" smtClean="0"/>
              <a:t> два основных эксперта с противоположными точками зрения по обсуждаемому вопросу.</a:t>
            </a:r>
          </a:p>
          <a:p>
            <a:r>
              <a:rPr lang="ru-RU" b="1" i="1" dirty="0" smtClean="0"/>
              <a:t>Секунданты:</a:t>
            </a:r>
            <a:r>
              <a:rPr lang="ru-RU" b="1" dirty="0" smtClean="0"/>
              <a:t> по два секунданта с каждой стороны.</a:t>
            </a:r>
          </a:p>
          <a:p>
            <a:r>
              <a:rPr lang="ru-RU" b="1" i="1" dirty="0" smtClean="0"/>
              <a:t>Участники клуба:</a:t>
            </a:r>
            <a:r>
              <a:rPr lang="ru-RU" b="1" dirty="0" smtClean="0"/>
              <a:t> голосуют, задают вопросы.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481" b="148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Pro et Contra логотип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5715016"/>
            <a:ext cx="2600316" cy="9432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i="1" dirty="0" smtClean="0"/>
              <a:t>Основная цель оппонентов – </a:t>
            </a:r>
            <a:r>
              <a:rPr lang="ru-RU" b="1" dirty="0" smtClean="0"/>
              <a:t>убедить публику в верности своих аргументов, поэтому наличие заинтересованных участников является обязательным условием успешных дебатов.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481" b="148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Pro et Contra логотип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5715016"/>
            <a:ext cx="2600316" cy="9432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</TotalTime>
  <Words>137</Words>
  <Application>Microsoft Office PowerPoint</Application>
  <PresentationFormat>Экран (4:3)</PresentationFormat>
  <Paragraphs>19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Официальная</vt:lpstr>
      <vt:lpstr>Слайд 1</vt:lpstr>
      <vt:lpstr>Слайд 2</vt:lpstr>
      <vt:lpstr>Слайд 3</vt:lpstr>
      <vt:lpstr>Слайд 4</vt:lpstr>
      <vt:lpstr>Слайд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Golovackaja</dc:creator>
  <cp:lastModifiedBy>Zolotareva</cp:lastModifiedBy>
  <cp:revision>6</cp:revision>
  <dcterms:created xsi:type="dcterms:W3CDTF">2021-12-13T10:58:04Z</dcterms:created>
  <dcterms:modified xsi:type="dcterms:W3CDTF">2021-12-14T10:37:00Z</dcterms:modified>
</cp:coreProperties>
</file>